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EF36FAE-2DFF-4E5A-83DC-9E7EA71B9344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3F380B5-41C7-4F87-A7BF-9546D0A53C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4; LCD of Algebraic Fractions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HW:</a:t>
            </a:r>
            <a:endParaRPr lang="en-US" dirty="0" smtClean="0"/>
          </a:p>
          <a:p>
            <a:r>
              <a:rPr lang="en-US" b="1" dirty="0" smtClean="0"/>
              <a:t>Pg. 261-262; 1-31 (odd)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dirty="0" smtClean="0"/>
              <a:t>“Neither you nor the world knows what you can do until you have tried.”</a:t>
            </a:r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en-US" sz="4000" dirty="0" smtClean="0"/>
              <a:t>-- Ralph Waldo Emerson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express two or more fractions with their least common denominator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2264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685800" y="990600"/>
          <a:ext cx="1823884" cy="1066800"/>
        </p:xfrm>
        <a:graphic>
          <a:graphicData uri="http://schemas.openxmlformats.org/presentationml/2006/ole">
            <p:oleObj spid="_x0000_s20483" name="Equation" r:id="rId3" imgW="672840" imgH="393480" progId="Equation.DSMT4">
              <p:embed/>
            </p:oleObj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685800" y="4419600"/>
          <a:ext cx="990600" cy="829962"/>
        </p:xfrm>
        <a:graphic>
          <a:graphicData uri="http://schemas.openxmlformats.org/presentationml/2006/ole">
            <p:oleObj spid="_x0000_s20484" name="Equation" r:id="rId4" imgW="46980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Complete:</a:t>
            </a:r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685799" y="1219200"/>
          <a:ext cx="2761673" cy="990600"/>
        </p:xfrm>
        <a:graphic>
          <a:graphicData uri="http://schemas.openxmlformats.org/presentationml/2006/ole">
            <p:oleObj spid="_x0000_s2054" name="Equation" r:id="rId3" imgW="1168200" imgH="419040" progId="Equation.DSMT4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761999" y="4267200"/>
          <a:ext cx="1708727" cy="762000"/>
        </p:xfrm>
        <a:graphic>
          <a:graphicData uri="http://schemas.openxmlformats.org/presentationml/2006/ole">
            <p:oleObj spid="_x0000_s2055" name="Equation" r:id="rId4" imgW="939600" imgH="419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Find the LCD of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   and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Factor each denominator completely.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6(x-5)		9(x-5)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=18(x-5)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85800" y="1295400"/>
          <a:ext cx="1081548" cy="838200"/>
        </p:xfrm>
        <a:graphic>
          <a:graphicData uri="http://schemas.openxmlformats.org/presentationml/2006/ole">
            <p:oleObj spid="_x0000_s3076" name="Equation" r:id="rId3" imgW="507960" imgH="393480" progId="Equation.DSMT4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2667000" y="1371599"/>
          <a:ext cx="990600" cy="767715"/>
        </p:xfrm>
        <a:graphic>
          <a:graphicData uri="http://schemas.openxmlformats.org/presentationml/2006/ole">
            <p:oleObj spid="_x0000_s3077" name="Equation" r:id="rId4" imgW="50796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3-4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Rewrite		and		   with their LCD.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 LCD is  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2057400" y="381000"/>
          <a:ext cx="1327355" cy="685800"/>
        </p:xfrm>
        <a:graphic>
          <a:graphicData uri="http://schemas.openxmlformats.org/presentationml/2006/ole">
            <p:oleObj spid="_x0000_s19463" name="Equation" r:id="rId3" imgW="761760" imgH="393480" progId="Equation.DSMT4">
              <p:embed/>
            </p:oleObj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4038600" y="381000"/>
          <a:ext cx="1371600" cy="697043"/>
        </p:xfrm>
        <a:graphic>
          <a:graphicData uri="http://schemas.openxmlformats.org/presentationml/2006/ole">
            <p:oleObj spid="_x0000_s19464" name="Equation" r:id="rId4" imgW="774360" imgH="393480" progId="Equation.DSMT4">
              <p:embed/>
            </p:oleObj>
          </a:graphicData>
        </a:graphic>
      </p:graphicFrame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2438400" y="3886200"/>
          <a:ext cx="2044700" cy="533400"/>
        </p:xfrm>
        <a:graphic>
          <a:graphicData uri="http://schemas.openxmlformats.org/presentationml/2006/ole">
            <p:oleObj spid="_x0000_s19465" name="Equation" r:id="rId5" imgW="87624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</a:t>
            </a:r>
            <a:r>
              <a:rPr lang="en-US" dirty="0" smtClean="0"/>
              <a:t>.  21</a:t>
            </a:r>
            <a:r>
              <a:rPr lang="en-US" dirty="0" smtClean="0"/>
              <a:t>				B</a:t>
            </a:r>
            <a:r>
              <a:rPr lang="en-US" dirty="0" smtClean="0"/>
              <a:t>. 21y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C. </a:t>
            </a:r>
            <a:r>
              <a:rPr lang="en-US" dirty="0" smtClean="0"/>
              <a:t>21y²</a:t>
            </a:r>
            <a:r>
              <a:rPr lang="en-US" dirty="0" smtClean="0"/>
              <a:t>			D. </a:t>
            </a:r>
            <a:r>
              <a:rPr lang="en-US" dirty="0" smtClean="0"/>
              <a:t> 21y³</a:t>
            </a:r>
            <a:endParaRPr lang="en-US" dirty="0"/>
          </a:p>
        </p:txBody>
      </p:sp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838200" y="1143000"/>
          <a:ext cx="1752600" cy="1051560"/>
        </p:xfrm>
        <a:graphic>
          <a:graphicData uri="http://schemas.openxmlformats.org/presentationml/2006/ole">
            <p:oleObj spid="_x0000_s21512" name="Equation" r:id="rId3" imgW="698400" imgH="419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is the LCD?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</a:t>
            </a:r>
            <a:r>
              <a:rPr lang="en-US" dirty="0" smtClean="0"/>
              <a:t>. </a:t>
            </a:r>
            <a:r>
              <a:rPr lang="en-US" dirty="0" smtClean="0"/>
              <a:t> 2(3k-6)</a:t>
            </a:r>
            <a:r>
              <a:rPr lang="en-US" dirty="0" smtClean="0"/>
              <a:t>		B. </a:t>
            </a:r>
            <a:r>
              <a:rPr lang="en-US" dirty="0" smtClean="0"/>
              <a:t> 3(2k-9)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C. </a:t>
            </a:r>
            <a:r>
              <a:rPr lang="en-US" dirty="0" smtClean="0"/>
              <a:t> 6(2k-3)</a:t>
            </a:r>
            <a:r>
              <a:rPr lang="en-US" dirty="0" smtClean="0"/>
              <a:t>		D. </a:t>
            </a:r>
            <a:r>
              <a:rPr lang="en-US" dirty="0" smtClean="0"/>
              <a:t> 6(3k-2)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22541" name="Object 13"/>
          <p:cNvGraphicFramePr>
            <a:graphicFrameLocks noChangeAspect="1"/>
          </p:cNvGraphicFramePr>
          <p:nvPr/>
        </p:nvGraphicFramePr>
        <p:xfrm>
          <a:off x="685800" y="1219200"/>
          <a:ext cx="2064774" cy="914400"/>
        </p:xfrm>
        <a:graphic>
          <a:graphicData uri="http://schemas.openxmlformats.org/presentationml/2006/ole">
            <p:oleObj spid="_x0000_s22541" name="Equation" r:id="rId3" imgW="88884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645</TotalTime>
  <Words>82</Words>
  <Application>Microsoft Office PowerPoint</Application>
  <PresentationFormat>On-screen Show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Aspect</vt:lpstr>
      <vt:lpstr>MathType 6.0 Equation</vt:lpstr>
      <vt:lpstr>Chapter 6</vt:lpstr>
      <vt:lpstr>Slide 2</vt:lpstr>
      <vt:lpstr>Objective</vt:lpstr>
      <vt:lpstr>Example 1</vt:lpstr>
      <vt:lpstr>Example 1</vt:lpstr>
      <vt:lpstr>Example 2</vt:lpstr>
      <vt:lpstr>Example 3-4</vt:lpstr>
      <vt:lpstr>Practice</vt:lpstr>
      <vt:lpstr>Practice 2</vt:lpstr>
      <vt:lpstr>Homework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creator>rplucker</dc:creator>
  <cp:lastModifiedBy>rplucker</cp:lastModifiedBy>
  <cp:revision>61</cp:revision>
  <dcterms:created xsi:type="dcterms:W3CDTF">2012-01-10T19:39:07Z</dcterms:created>
  <dcterms:modified xsi:type="dcterms:W3CDTF">2012-01-13T20:17:44Z</dcterms:modified>
</cp:coreProperties>
</file>